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5" r:id="rId2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7" autoAdjust="0"/>
  </p:normalViewPr>
  <p:slideViewPr>
    <p:cSldViewPr snapToGrid="0">
      <p:cViewPr varScale="1">
        <p:scale>
          <a:sx n="94" d="100"/>
          <a:sy n="94" d="100"/>
        </p:scale>
        <p:origin x="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E33B2-45F4-4565-9111-341D456DC7F5}" type="datetimeFigureOut">
              <a:rPr lang="en-CA" smtClean="0"/>
              <a:t>2020-01-22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913" y="1143000"/>
            <a:ext cx="6480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83AE7-2170-4DD8-A87D-D359E83D5A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75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913" y="1143000"/>
            <a:ext cx="6480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83AE7-2170-4DD8-A87D-D359E83D5AE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586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3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6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9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8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9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3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72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8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4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6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01317-C913-47D5-BD20-3B138D40162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73DDC-E9F6-4F77-ACAA-EB5F8EF72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BCDA6797-F133-45F7-A90A-F15580566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21047" r="39818" b="7553"/>
          <a:stretch/>
        </p:blipFill>
        <p:spPr>
          <a:xfrm>
            <a:off x="432528" y="871616"/>
            <a:ext cx="1547259" cy="2076327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E556C0-4F8E-4A9B-95EA-EFE840DFEE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0" t="22019" r="38010" b="9113"/>
          <a:stretch/>
        </p:blipFill>
        <p:spPr>
          <a:xfrm>
            <a:off x="1969271" y="871614"/>
            <a:ext cx="1645939" cy="20687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A35FF7-F389-4B5F-8C18-BA61CDB049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8" t="22264" r="38762" b="8869"/>
          <a:stretch/>
        </p:blipFill>
        <p:spPr>
          <a:xfrm>
            <a:off x="3496179" y="871614"/>
            <a:ext cx="1645939" cy="20687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317D8D-4B91-47BC-8683-D3D6B1067B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5" t="22142" r="37735" b="8990"/>
          <a:stretch/>
        </p:blipFill>
        <p:spPr>
          <a:xfrm>
            <a:off x="5063503" y="871614"/>
            <a:ext cx="1645939" cy="20687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BC6650F-9BE4-48FF-BCC1-8BE12FF1BB09}"/>
              </a:ext>
            </a:extLst>
          </p:cNvPr>
          <p:cNvSpPr/>
          <p:nvPr/>
        </p:nvSpPr>
        <p:spPr>
          <a:xfrm>
            <a:off x="6709442" y="872081"/>
            <a:ext cx="1136706" cy="20522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4C4E5C-6728-4B0D-BF38-BF9FA40FB1BC}"/>
              </a:ext>
            </a:extLst>
          </p:cNvPr>
          <p:cNvGrpSpPr/>
          <p:nvPr/>
        </p:nvGrpSpPr>
        <p:grpSpPr>
          <a:xfrm>
            <a:off x="6709445" y="885444"/>
            <a:ext cx="3422105" cy="2038857"/>
            <a:chOff x="493461" y="4077303"/>
            <a:chExt cx="3920982" cy="2336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02C7E41-E247-4F39-B25E-7131AF4C9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3" t="19343" r="59668" b="32916"/>
            <a:stretch/>
          </p:blipFill>
          <p:spPr>
            <a:xfrm>
              <a:off x="493461" y="4077303"/>
              <a:ext cx="1295879" cy="233608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DEE2D75-CEED-4E8E-AF46-F03DFE6CC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2" t="19343" r="59669" b="32916"/>
            <a:stretch/>
          </p:blipFill>
          <p:spPr>
            <a:xfrm>
              <a:off x="1816149" y="4077303"/>
              <a:ext cx="1295879" cy="233608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EEF424B-92A9-4404-97C6-7007CBC2D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2" t="19343" r="59679" b="32916"/>
            <a:stretch/>
          </p:blipFill>
          <p:spPr>
            <a:xfrm>
              <a:off x="3118564" y="4077303"/>
              <a:ext cx="1295879" cy="2336082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6027B7E-0F64-4B4E-8C30-AF66670E4F87}"/>
              </a:ext>
            </a:extLst>
          </p:cNvPr>
          <p:cNvSpPr/>
          <p:nvPr/>
        </p:nvSpPr>
        <p:spPr>
          <a:xfrm>
            <a:off x="7869546" y="872081"/>
            <a:ext cx="1136706" cy="20522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D9F48A-970A-4B3F-8659-EEC36654B7FA}"/>
              </a:ext>
            </a:extLst>
          </p:cNvPr>
          <p:cNvSpPr/>
          <p:nvPr/>
        </p:nvSpPr>
        <p:spPr>
          <a:xfrm>
            <a:off x="9029652" y="872081"/>
            <a:ext cx="1136706" cy="20522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587BFB-482D-4D6F-9DBD-91AD4570EABE}"/>
              </a:ext>
            </a:extLst>
          </p:cNvPr>
          <p:cNvSpPr/>
          <p:nvPr/>
        </p:nvSpPr>
        <p:spPr>
          <a:xfrm>
            <a:off x="10533969" y="893869"/>
            <a:ext cx="1103847" cy="203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9CB0C10-61E7-40D6-8308-D4F0A010895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1" t="18934" r="39311" b="51058"/>
          <a:stretch/>
        </p:blipFill>
        <p:spPr>
          <a:xfrm>
            <a:off x="10555499" y="900754"/>
            <a:ext cx="1103847" cy="20235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8FF59D9-F580-4CBB-AF84-D47269D3D67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0" t="18934" r="39312" b="51057"/>
          <a:stretch/>
        </p:blipFill>
        <p:spPr>
          <a:xfrm>
            <a:off x="11659346" y="907641"/>
            <a:ext cx="1103847" cy="20235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D3A5329-CA9E-4924-B3F6-C9398EF1C11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1" t="18934" r="39381" b="51057"/>
          <a:stretch/>
        </p:blipFill>
        <p:spPr>
          <a:xfrm>
            <a:off x="12763192" y="907641"/>
            <a:ext cx="1103847" cy="202354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64CF90A-0979-48F4-95C7-EE7FED3E7410}"/>
              </a:ext>
            </a:extLst>
          </p:cNvPr>
          <p:cNvSpPr/>
          <p:nvPr/>
        </p:nvSpPr>
        <p:spPr>
          <a:xfrm>
            <a:off x="11637817" y="893869"/>
            <a:ext cx="1103847" cy="203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61325D-DB62-46E7-AAE7-B564EA359DBB}"/>
              </a:ext>
            </a:extLst>
          </p:cNvPr>
          <p:cNvSpPr/>
          <p:nvPr/>
        </p:nvSpPr>
        <p:spPr>
          <a:xfrm>
            <a:off x="12763192" y="886983"/>
            <a:ext cx="1103847" cy="203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70D91-EA1E-4430-BC40-6FF3C6750831}"/>
              </a:ext>
            </a:extLst>
          </p:cNvPr>
          <p:cNvSpPr txBox="1"/>
          <p:nvPr/>
        </p:nvSpPr>
        <p:spPr>
          <a:xfrm>
            <a:off x="2047883" y="3018903"/>
            <a:ext cx="1317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(b) UNH, 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5EFE64-6562-43F7-8B68-3D426F5E2AAA}"/>
              </a:ext>
            </a:extLst>
          </p:cNvPr>
          <p:cNvSpPr txBox="1"/>
          <p:nvPr/>
        </p:nvSpPr>
        <p:spPr>
          <a:xfrm>
            <a:off x="6622497" y="3018903"/>
            <a:ext cx="1188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(e) UNH,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88017A-E9EB-42D9-A555-13F424D20D5B}"/>
              </a:ext>
            </a:extLst>
          </p:cNvPr>
          <p:cNvSpPr txBox="1"/>
          <p:nvPr/>
        </p:nvSpPr>
        <p:spPr>
          <a:xfrm>
            <a:off x="5520521" y="3006851"/>
            <a:ext cx="871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(d) Ours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36DDEF-A2A5-4629-9345-657145466CBA}"/>
              </a:ext>
            </a:extLst>
          </p:cNvPr>
          <p:cNvSpPr txBox="1"/>
          <p:nvPr/>
        </p:nvSpPr>
        <p:spPr>
          <a:xfrm>
            <a:off x="3670271" y="3018903"/>
            <a:ext cx="1393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(c) UNH, 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0.499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9542E7-1F7C-4C67-A60E-755B1200DEF3}"/>
              </a:ext>
            </a:extLst>
          </p:cNvPr>
          <p:cNvSpPr txBox="1"/>
          <p:nvPr/>
        </p:nvSpPr>
        <p:spPr>
          <a:xfrm>
            <a:off x="7810573" y="3018903"/>
            <a:ext cx="1219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(f) UNH,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0.499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8001BB-F276-486E-AF71-C33A217D27FC}"/>
              </a:ext>
            </a:extLst>
          </p:cNvPr>
          <p:cNvSpPr txBox="1"/>
          <p:nvPr/>
        </p:nvSpPr>
        <p:spPr>
          <a:xfrm>
            <a:off x="9229942" y="3018903"/>
            <a:ext cx="736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(g) Ours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098B46-0D31-4275-9D82-E6ED6A79ADB9}"/>
              </a:ext>
            </a:extLst>
          </p:cNvPr>
          <p:cNvSpPr/>
          <p:nvPr/>
        </p:nvSpPr>
        <p:spPr>
          <a:xfrm>
            <a:off x="457552" y="871612"/>
            <a:ext cx="499476" cy="9394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16E0EC-71A9-4D2B-8EB5-741DD3E74807}"/>
              </a:ext>
            </a:extLst>
          </p:cNvPr>
          <p:cNvSpPr/>
          <p:nvPr/>
        </p:nvSpPr>
        <p:spPr>
          <a:xfrm>
            <a:off x="1268760" y="871613"/>
            <a:ext cx="297174" cy="58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B8A8D3-335B-475E-B00E-33E08ADEBBF1}"/>
              </a:ext>
            </a:extLst>
          </p:cNvPr>
          <p:cNvSpPr txBox="1"/>
          <p:nvPr/>
        </p:nvSpPr>
        <p:spPr>
          <a:xfrm>
            <a:off x="10409250" y="3018903"/>
            <a:ext cx="1188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(h) UNH,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42500C-BD8E-4787-B08E-288A653DBE1D}"/>
              </a:ext>
            </a:extLst>
          </p:cNvPr>
          <p:cNvSpPr txBox="1"/>
          <p:nvPr/>
        </p:nvSpPr>
        <p:spPr>
          <a:xfrm>
            <a:off x="11597324" y="3018903"/>
            <a:ext cx="146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</a:t>
            </a:r>
            <a:r>
              <a:rPr lang="en-CA" sz="1100" dirty="0" err="1"/>
              <a:t>i</a:t>
            </a:r>
            <a:r>
              <a:rPr lang="en-CA" sz="1100" dirty="0"/>
              <a:t>) UNH,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0.499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F47D53-32FD-46FF-9B3F-EBD19ECB4B42}"/>
              </a:ext>
            </a:extLst>
          </p:cNvPr>
          <p:cNvSpPr txBox="1"/>
          <p:nvPr/>
        </p:nvSpPr>
        <p:spPr>
          <a:xfrm>
            <a:off x="13016696" y="3018903"/>
            <a:ext cx="736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(j) Ours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5F08F9-882C-429E-9EE2-FF241A4032B4}"/>
              </a:ext>
            </a:extLst>
          </p:cNvPr>
          <p:cNvSpPr txBox="1"/>
          <p:nvPr/>
        </p:nvSpPr>
        <p:spPr>
          <a:xfrm>
            <a:off x="659666" y="3018903"/>
            <a:ext cx="1317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(a) Undeformed</a:t>
            </a:r>
          </a:p>
        </p:txBody>
      </p:sp>
      <p:pic>
        <p:nvPicPr>
          <p:cNvPr id="39" name="Content Placeholder 4">
            <a:extLst>
              <a:ext uri="{FF2B5EF4-FFF2-40B4-BE49-F238E27FC236}">
                <a16:creationId xmlns:a16="http://schemas.microsoft.com/office/drawing/2014/main" id="{F0F1C0FD-F1D1-4389-B1AF-385C9318DF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21047" r="39818" b="7553"/>
          <a:stretch/>
        </p:blipFill>
        <p:spPr>
          <a:xfrm>
            <a:off x="429994" y="871616"/>
            <a:ext cx="1547259" cy="20763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3CD2BF-4A00-4E4A-A429-D61BA2EA0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0" t="22019" r="38010" b="9113"/>
          <a:stretch/>
        </p:blipFill>
        <p:spPr>
          <a:xfrm>
            <a:off x="1966738" y="871614"/>
            <a:ext cx="1645939" cy="20687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A89E9D3-99EC-4704-AA03-8BBA2451E1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8" t="22264" r="38762" b="8869"/>
          <a:stretch/>
        </p:blipFill>
        <p:spPr>
          <a:xfrm>
            <a:off x="3493645" y="871614"/>
            <a:ext cx="1645939" cy="206879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9DD4515-0CA7-4B2C-93D3-CDBBC7BFC4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5" t="22142" r="37735" b="8990"/>
          <a:stretch/>
        </p:blipFill>
        <p:spPr>
          <a:xfrm>
            <a:off x="5060970" y="871614"/>
            <a:ext cx="1645939" cy="206879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F171476-AF7C-41B7-A9E7-9F6416570F0C}"/>
              </a:ext>
            </a:extLst>
          </p:cNvPr>
          <p:cNvGrpSpPr/>
          <p:nvPr/>
        </p:nvGrpSpPr>
        <p:grpSpPr>
          <a:xfrm>
            <a:off x="6706910" y="872081"/>
            <a:ext cx="3456915" cy="2052218"/>
            <a:chOff x="7707027" y="323442"/>
            <a:chExt cx="3456915" cy="205221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4736561-4324-4786-AE8D-714DDB684B8D}"/>
                </a:ext>
              </a:extLst>
            </p:cNvPr>
            <p:cNvSpPr/>
            <p:nvPr/>
          </p:nvSpPr>
          <p:spPr>
            <a:xfrm>
              <a:off x="7707027" y="323442"/>
              <a:ext cx="1136706" cy="205221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4F131EA-D071-4C61-883B-8D65031E1007}"/>
                </a:ext>
              </a:extLst>
            </p:cNvPr>
            <p:cNvGrpSpPr/>
            <p:nvPr/>
          </p:nvGrpSpPr>
          <p:grpSpPr>
            <a:xfrm>
              <a:off x="7707028" y="336803"/>
              <a:ext cx="3422106" cy="2038857"/>
              <a:chOff x="493461" y="4077303"/>
              <a:chExt cx="3920982" cy="2336082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C3906BD-7D3E-418F-A988-03FD9749C8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73" t="19343" r="59668" b="32916"/>
              <a:stretch/>
            </p:blipFill>
            <p:spPr>
              <a:xfrm>
                <a:off x="493461" y="4077303"/>
                <a:ext cx="1295879" cy="2336082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6DE9514-BBD8-4666-BA3B-E467EEC43C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72" t="19343" r="59669" b="32916"/>
              <a:stretch/>
            </p:blipFill>
            <p:spPr>
              <a:xfrm>
                <a:off x="1816149" y="4077303"/>
                <a:ext cx="1295879" cy="233608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6F865A90-7CB6-41F6-9989-AFBCE1C6DD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62" t="19343" r="59679" b="32916"/>
              <a:stretch/>
            </p:blipFill>
            <p:spPr>
              <a:xfrm>
                <a:off x="3118564" y="4077303"/>
                <a:ext cx="1295879" cy="2336082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A3E206D-3FA1-44EC-A32E-C2677E1DB4B3}"/>
                </a:ext>
              </a:extLst>
            </p:cNvPr>
            <p:cNvSpPr/>
            <p:nvPr/>
          </p:nvSpPr>
          <p:spPr>
            <a:xfrm>
              <a:off x="8867131" y="323442"/>
              <a:ext cx="1136706" cy="205221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5289633-33B6-484C-803F-A293E7D051CB}"/>
                </a:ext>
              </a:extLst>
            </p:cNvPr>
            <p:cNvSpPr/>
            <p:nvPr/>
          </p:nvSpPr>
          <p:spPr>
            <a:xfrm>
              <a:off x="10027236" y="323442"/>
              <a:ext cx="1136706" cy="205221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2DAB3E-A9D1-41C9-959F-002D007CFFAA}"/>
              </a:ext>
            </a:extLst>
          </p:cNvPr>
          <p:cNvGrpSpPr/>
          <p:nvPr/>
        </p:nvGrpSpPr>
        <p:grpSpPr>
          <a:xfrm>
            <a:off x="10531435" y="886982"/>
            <a:ext cx="3333070" cy="2044204"/>
            <a:chOff x="11531553" y="338342"/>
            <a:chExt cx="3333070" cy="204420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CE98242-8C07-4758-BA15-7A3753FCAEE4}"/>
                </a:ext>
              </a:extLst>
            </p:cNvPr>
            <p:cNvSpPr/>
            <p:nvPr/>
          </p:nvSpPr>
          <p:spPr>
            <a:xfrm>
              <a:off x="11531553" y="345228"/>
              <a:ext cx="1103847" cy="2037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9B5D71-F7B9-46F6-9FF5-E5F605CF8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31" t="18934" r="39311" b="51058"/>
            <a:stretch/>
          </p:blipFill>
          <p:spPr>
            <a:xfrm>
              <a:off x="11553083" y="352113"/>
              <a:ext cx="1103847" cy="202354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616CD1D-7C34-4752-B685-F9A1B6236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30" t="18934" r="39312" b="51057"/>
            <a:stretch/>
          </p:blipFill>
          <p:spPr>
            <a:xfrm>
              <a:off x="12656930" y="358999"/>
              <a:ext cx="1103847" cy="2023547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171ED8A-18B1-4D8F-B654-9D8D07E97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61" t="18934" r="39381" b="51057"/>
            <a:stretch/>
          </p:blipFill>
          <p:spPr>
            <a:xfrm>
              <a:off x="13760776" y="358999"/>
              <a:ext cx="1103847" cy="2023547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665F187-36DF-4619-89A9-29C3DC3CFD0E}"/>
                </a:ext>
              </a:extLst>
            </p:cNvPr>
            <p:cNvSpPr/>
            <p:nvPr/>
          </p:nvSpPr>
          <p:spPr>
            <a:xfrm>
              <a:off x="12635400" y="345228"/>
              <a:ext cx="1103847" cy="2037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DD0F295-3C48-4800-941C-6F1194444479}"/>
                </a:ext>
              </a:extLst>
            </p:cNvPr>
            <p:cNvSpPr/>
            <p:nvPr/>
          </p:nvSpPr>
          <p:spPr>
            <a:xfrm>
              <a:off x="13760776" y="338342"/>
              <a:ext cx="1103847" cy="2037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56A00ED-AC4D-4774-8BCD-1C6204CE2081}"/>
              </a:ext>
            </a:extLst>
          </p:cNvPr>
          <p:cNvSpPr txBox="1"/>
          <p:nvPr/>
        </p:nvSpPr>
        <p:spPr>
          <a:xfrm>
            <a:off x="2045349" y="3018903"/>
            <a:ext cx="1317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(b) UNH, 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3A1C6F-E0E8-40E4-A3AD-506A5A26DC74}"/>
              </a:ext>
            </a:extLst>
          </p:cNvPr>
          <p:cNvSpPr txBox="1"/>
          <p:nvPr/>
        </p:nvSpPr>
        <p:spPr>
          <a:xfrm>
            <a:off x="6619964" y="3018903"/>
            <a:ext cx="1188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(e) UNH,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D8AFC4-631B-4439-ADEC-2E42FD8AB54D}"/>
              </a:ext>
            </a:extLst>
          </p:cNvPr>
          <p:cNvSpPr txBox="1"/>
          <p:nvPr/>
        </p:nvSpPr>
        <p:spPr>
          <a:xfrm>
            <a:off x="5517987" y="3006851"/>
            <a:ext cx="871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(d) Ours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CEAA2E-7F6B-469D-8F4D-15018E893530}"/>
              </a:ext>
            </a:extLst>
          </p:cNvPr>
          <p:cNvSpPr txBox="1"/>
          <p:nvPr/>
        </p:nvSpPr>
        <p:spPr>
          <a:xfrm>
            <a:off x="3667737" y="3018903"/>
            <a:ext cx="1393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(c) UNH, 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0.499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A0E406-6EC4-4452-B002-31441FABB010}"/>
              </a:ext>
            </a:extLst>
          </p:cNvPr>
          <p:cNvSpPr txBox="1"/>
          <p:nvPr/>
        </p:nvSpPr>
        <p:spPr>
          <a:xfrm>
            <a:off x="7808039" y="3018903"/>
            <a:ext cx="1219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(f) UNH,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0.499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C3E556-3E9A-4429-BE81-9CF640DBEB86}"/>
              </a:ext>
            </a:extLst>
          </p:cNvPr>
          <p:cNvSpPr txBox="1"/>
          <p:nvPr/>
        </p:nvSpPr>
        <p:spPr>
          <a:xfrm>
            <a:off x="9227408" y="3018903"/>
            <a:ext cx="736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(g) Ours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971EE68-2F45-4BDC-8134-5E6D83D86E1E}"/>
              </a:ext>
            </a:extLst>
          </p:cNvPr>
          <p:cNvSpPr/>
          <p:nvPr/>
        </p:nvSpPr>
        <p:spPr>
          <a:xfrm>
            <a:off x="455018" y="871612"/>
            <a:ext cx="499476" cy="93948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9DE1B84-12D1-4FE9-9E33-AE2FC6DF7225}"/>
              </a:ext>
            </a:extLst>
          </p:cNvPr>
          <p:cNvSpPr/>
          <p:nvPr/>
        </p:nvSpPr>
        <p:spPr>
          <a:xfrm>
            <a:off x="1266226" y="871613"/>
            <a:ext cx="297174" cy="58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327D582-FAAC-4C7C-A6B0-0D91D77A2D6E}"/>
              </a:ext>
            </a:extLst>
          </p:cNvPr>
          <p:cNvSpPr txBox="1"/>
          <p:nvPr/>
        </p:nvSpPr>
        <p:spPr>
          <a:xfrm>
            <a:off x="10406715" y="3018903"/>
            <a:ext cx="1188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(h) UNH,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6E891C-5DFB-474E-AF93-C5A597AC2B92}"/>
              </a:ext>
            </a:extLst>
          </p:cNvPr>
          <p:cNvSpPr txBox="1"/>
          <p:nvPr/>
        </p:nvSpPr>
        <p:spPr>
          <a:xfrm>
            <a:off x="11594790" y="3018903"/>
            <a:ext cx="146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</a:t>
            </a:r>
            <a:r>
              <a:rPr lang="en-CA" sz="1100" dirty="0" err="1"/>
              <a:t>i</a:t>
            </a:r>
            <a:r>
              <a:rPr lang="en-CA" sz="1100" dirty="0"/>
              <a:t>) UNH, </a:t>
            </a:r>
            <a:r>
              <a:rPr lang="en-CA" sz="1100" i="1" dirty="0">
                <a:sym typeface="Symbol" panose="05050102010706020507" pitchFamily="18" charset="2"/>
              </a:rPr>
              <a:t></a:t>
            </a:r>
            <a:r>
              <a:rPr lang="en-CA" sz="1100" dirty="0">
                <a:sym typeface="Symbol" panose="05050102010706020507" pitchFamily="18" charset="2"/>
              </a:rPr>
              <a:t> </a:t>
            </a:r>
            <a:r>
              <a:rPr lang="en-CA" sz="1100" dirty="0"/>
              <a:t>= 0.499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8FD0D4-A510-408A-A9E3-5C1E1A158E36}"/>
              </a:ext>
            </a:extLst>
          </p:cNvPr>
          <p:cNvSpPr txBox="1"/>
          <p:nvPr/>
        </p:nvSpPr>
        <p:spPr>
          <a:xfrm>
            <a:off x="13014161" y="3018903"/>
            <a:ext cx="736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(j) Ours</a:t>
            </a:r>
          </a:p>
        </p:txBody>
      </p:sp>
    </p:spTree>
    <p:extLst>
      <p:ext uri="{BB962C8B-B14F-4D97-AF65-F5344CB8AC3E}">
        <p14:creationId xmlns:p14="http://schemas.microsoft.com/office/powerpoint/2010/main" val="61113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1445</TotalTime>
  <Words>125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Symbol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Heon Sheen</dc:creator>
  <cp:lastModifiedBy>pai</cp:lastModifiedBy>
  <cp:revision>32</cp:revision>
  <dcterms:created xsi:type="dcterms:W3CDTF">2020-01-21T07:26:18Z</dcterms:created>
  <dcterms:modified xsi:type="dcterms:W3CDTF">2020-01-23T02:17:45Z</dcterms:modified>
</cp:coreProperties>
</file>